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5" autoAdjust="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FAB4-BAE6-4EED-A528-1711B7173CD4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8D45-F41D-46EA-843B-9A831C6B42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787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FAB4-BAE6-4EED-A528-1711B7173CD4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8D45-F41D-46EA-843B-9A831C6B42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31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FAB4-BAE6-4EED-A528-1711B7173CD4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8D45-F41D-46EA-843B-9A831C6B42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8979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FAB4-BAE6-4EED-A528-1711B7173CD4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8D45-F41D-46EA-843B-9A831C6B423D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0532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FAB4-BAE6-4EED-A528-1711B7173CD4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8D45-F41D-46EA-843B-9A831C6B42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2510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FAB4-BAE6-4EED-A528-1711B7173CD4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8D45-F41D-46EA-843B-9A831C6B42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9798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FAB4-BAE6-4EED-A528-1711B7173CD4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8D45-F41D-46EA-843B-9A831C6B42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9929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FAB4-BAE6-4EED-A528-1711B7173CD4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8D45-F41D-46EA-843B-9A831C6B42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0642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FAB4-BAE6-4EED-A528-1711B7173CD4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8D45-F41D-46EA-843B-9A831C6B42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278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FAB4-BAE6-4EED-A528-1711B7173CD4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8D45-F41D-46EA-843B-9A831C6B42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4564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FAB4-BAE6-4EED-A528-1711B7173CD4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8D45-F41D-46EA-843B-9A831C6B42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229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FAB4-BAE6-4EED-A528-1711B7173CD4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8D45-F41D-46EA-843B-9A831C6B42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851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FAB4-BAE6-4EED-A528-1711B7173CD4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8D45-F41D-46EA-843B-9A831C6B42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122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FAB4-BAE6-4EED-A528-1711B7173CD4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8D45-F41D-46EA-843B-9A831C6B42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160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FAB4-BAE6-4EED-A528-1711B7173CD4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8D45-F41D-46EA-843B-9A831C6B42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204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FAB4-BAE6-4EED-A528-1711B7173CD4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8D45-F41D-46EA-843B-9A831C6B42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00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2FAB4-BAE6-4EED-A528-1711B7173CD4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58D45-F41D-46EA-843B-9A831C6B42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002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C62FAB4-BAE6-4EED-A528-1711B7173CD4}" type="datetimeFigureOut">
              <a:rPr lang="uk-UA" smtClean="0"/>
              <a:t>31.12.2023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58D45-F41D-46EA-843B-9A831C6B423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5177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997371" y="0"/>
            <a:ext cx="4194629" cy="150948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Національний університет </a:t>
            </a:r>
          </a:p>
          <a:p>
            <a:pPr algn="ctr"/>
            <a:r>
              <a:rPr lang="uk-UA" dirty="0" smtClean="0"/>
              <a:t>«ЧЕРНІГІВСЬКА ПОЛІТЕХНІКА»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795657" y="1306285"/>
            <a:ext cx="3265714" cy="19739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ННІ бізнесу природокористування і туризму</a:t>
            </a:r>
          </a:p>
          <a:p>
            <a:pPr algn="ctr"/>
            <a:r>
              <a:rPr lang="uk-UA" dirty="0" smtClean="0"/>
              <a:t>Кафедра аграрних технологій та лісового господарства</a:t>
            </a:r>
            <a:endParaRPr lang="uk-UA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4474028" y="2423885"/>
            <a:ext cx="5954486" cy="2409371"/>
          </a:xfrm>
          <a:prstGeom prst="star5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Тема: «Збір та використання інформації в лісовому господарстві»»</a:t>
            </a:r>
            <a:endParaRPr lang="uk-UA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8795657" y="4071257"/>
            <a:ext cx="3396343" cy="2685143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Підготував </a:t>
            </a:r>
          </a:p>
          <a:p>
            <a:pPr algn="ctr"/>
            <a:r>
              <a:rPr lang="uk-UA" dirty="0"/>
              <a:t>с</a:t>
            </a:r>
            <a:r>
              <a:rPr lang="uk-UA" dirty="0" smtClean="0"/>
              <a:t>тудент 1 – курсу</a:t>
            </a:r>
          </a:p>
          <a:p>
            <a:pPr algn="ctr"/>
            <a:r>
              <a:rPr lang="uk-UA" dirty="0"/>
              <a:t>г</a:t>
            </a:r>
            <a:r>
              <a:rPr lang="uk-UA" dirty="0" smtClean="0"/>
              <a:t>рупи МЛСп-201</a:t>
            </a:r>
          </a:p>
          <a:p>
            <a:pPr algn="ctr"/>
            <a:r>
              <a:rPr lang="uk-UA" dirty="0" smtClean="0"/>
              <a:t>Солодкий С.М.</a:t>
            </a:r>
          </a:p>
          <a:p>
            <a:pPr algn="ctr"/>
            <a:r>
              <a:rPr lang="uk-UA" dirty="0" smtClean="0"/>
              <a:t>спеціальність 205 </a:t>
            </a:r>
          </a:p>
          <a:p>
            <a:pPr algn="ctr"/>
            <a:r>
              <a:rPr lang="uk-UA" dirty="0" smtClean="0"/>
              <a:t>Лісове господарство</a:t>
            </a:r>
          </a:p>
          <a:p>
            <a:pPr algn="ctr"/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008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40666"/>
      </p:ext>
    </p:extLst>
  </p:cSld>
  <p:clrMapOvr>
    <a:masterClrMapping/>
  </p:clrMapOvr>
  <p:transition spd="slow">
    <p:push dir="u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5235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58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1" y="452718"/>
            <a:ext cx="9746034" cy="6405282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41033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0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743" y="116114"/>
            <a:ext cx="11727543" cy="6741886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811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02" y="0"/>
            <a:ext cx="11902189" cy="6858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00B0F0"/>
                </a:solidFill>
              </a:rPr>
              <a:t/>
            </a:r>
            <a:br>
              <a:rPr lang="uk-UA" dirty="0" smtClean="0">
                <a:solidFill>
                  <a:srgbClr val="00B0F0"/>
                </a:solidFill>
              </a:rPr>
            </a:br>
            <a:r>
              <a:rPr lang="uk-UA" dirty="0">
                <a:solidFill>
                  <a:srgbClr val="00B0F0"/>
                </a:solidFill>
              </a:rPr>
              <a:t/>
            </a:r>
            <a:br>
              <a:rPr lang="uk-UA" dirty="0">
                <a:solidFill>
                  <a:srgbClr val="00B0F0"/>
                </a:solidFill>
              </a:rPr>
            </a:br>
            <a:r>
              <a:rPr lang="uk-UA" dirty="0" smtClean="0">
                <a:solidFill>
                  <a:srgbClr val="00B0F0"/>
                </a:solidFill>
              </a:rPr>
              <a:t/>
            </a:r>
            <a:br>
              <a:rPr lang="uk-UA" dirty="0" smtClean="0">
                <a:solidFill>
                  <a:srgbClr val="00B0F0"/>
                </a:solidFill>
              </a:rPr>
            </a:br>
            <a:r>
              <a:rPr lang="uk-UA" dirty="0">
                <a:solidFill>
                  <a:srgbClr val="00B0F0"/>
                </a:solidFill>
              </a:rPr>
              <a:t/>
            </a:r>
            <a:br>
              <a:rPr lang="uk-UA" dirty="0">
                <a:solidFill>
                  <a:srgbClr val="00B0F0"/>
                </a:solidFill>
              </a:rPr>
            </a:br>
            <a:r>
              <a:rPr lang="uk-UA" dirty="0" smtClean="0">
                <a:solidFill>
                  <a:srgbClr val="00B0F0"/>
                </a:solidFill>
              </a:rPr>
              <a:t>2. Моніторинг лісів </a:t>
            </a:r>
            <a:br>
              <a:rPr lang="uk-UA" dirty="0" smtClean="0">
                <a:solidFill>
                  <a:srgbClr val="00B0F0"/>
                </a:solidFill>
              </a:rPr>
            </a:br>
            <a:endParaRPr lang="uk-UA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6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5189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02" y="104932"/>
            <a:ext cx="11932169" cy="6550702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87245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21" y="1"/>
            <a:ext cx="12072079" cy="6715592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4356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49704" cy="41944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49704" cy="41944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9830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479" y="0"/>
            <a:ext cx="11397520" cy="68580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5" name="6-конечная звезда 4"/>
          <p:cNvSpPr/>
          <p:nvPr/>
        </p:nvSpPr>
        <p:spPr>
          <a:xfrm rot="16200000">
            <a:off x="9706131" y="634583"/>
            <a:ext cx="3212891" cy="4037351"/>
          </a:xfrm>
          <a:prstGeom prst="star6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0B0F0"/>
                </a:solidFill>
              </a:rPr>
              <a:t>Кінець</a:t>
            </a:r>
            <a:endParaRPr lang="uk-UA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8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6858000"/>
          </a:xfrm>
        </p:spPr>
        <p:txBody>
          <a:bodyPr/>
          <a:lstStyle/>
          <a:p>
            <a:pPr algn="ctr"/>
            <a:r>
              <a:rPr lang="uk-UA" sz="2800" b="1" i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збирання інформації </a:t>
            </a:r>
            <a:br>
              <a:rPr lang="uk-UA" sz="2800" b="1" i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інформації (у межах даної організації) та зовнішні джерела (офіційні публікації, статистичні звіти, думки людей за межами 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організації).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Факти, що зберігаються у формі, яка придатна до зчитування, називаються записами. До них належать документи (файли, звіти, публікації), комп’ютерні файли, фільми, мікрофільми, магнітні стрічки, малюнки, фотографії, графіки. Факти з записів можна одержати шляхом пошуку. Інформацію можна отримати за допомогою подій і умов, які 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підвласні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спостереженню та пам’яті. Інформація, що знаходиться у пам’яті людей, що працюють в організації-клієнті, пов’язані з нею чи просто можуть надати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інформацію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(наприклад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порівняння). Ця «енциклопедія знань» охоплює досвід, думки, переконання, враження та інше. Ці дані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отримуються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допомогою опитування.</a:t>
            </a:r>
          </a:p>
        </p:txBody>
      </p:sp>
    </p:spTree>
    <p:extLst>
      <p:ext uri="{BB962C8B-B14F-4D97-AF65-F5344CB8AC3E}">
        <p14:creationId xmlns:p14="http://schemas.microsoft.com/office/powerpoint/2010/main" val="159503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075885" cy="6857999"/>
          </a:xfrm>
        </p:spPr>
        <p:txBody>
          <a:bodyPr/>
          <a:lstStyle/>
          <a:p>
            <a:pPr algn="just"/>
            <a:r>
              <a:rPr lang="uk-UA" sz="2800" b="1" i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Збір інформації в лісовому господарстві</a:t>
            </a:r>
            <a:br>
              <a:rPr lang="uk-UA" sz="2800" b="1" i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uk-UA" sz="2800" b="1" i="1" u="sng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 в лісовому господарстві береться з </a:t>
            </a:r>
            <a:br>
              <a:rPr lang="uk-UA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Матеріали та документи  лісовпорядкування;</a:t>
            </a:r>
            <a:br>
              <a:rPr lang="uk-UA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Моніторинг лісів ( документи, сертифікація лісів).</a:t>
            </a:r>
            <a:br>
              <a:rPr lang="uk-UA" sz="2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44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858000"/>
          </a:xfrm>
        </p:spPr>
        <p:txBody>
          <a:bodyPr/>
          <a:lstStyle/>
          <a:p>
            <a:pPr algn="ctr"/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Матеріали та документи лісовпорядкування</a:t>
            </a:r>
            <a:br>
              <a:rPr lang="uk-UA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br>
              <a:rPr lang="uk-UA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1. Лісові карти (види)</a:t>
            </a:r>
            <a:endParaRPr lang="uk-UA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95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769600" cy="6858000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844552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6618514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4171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61258"/>
            <a:ext cx="9260114" cy="5791199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25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17829" cy="67491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1" y="1"/>
            <a:ext cx="11916228" cy="6749142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56774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6281911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95198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146</TotalTime>
  <Words>52</Words>
  <Application>Microsoft Office PowerPoint</Application>
  <PresentationFormat>Широкоэкранный</PresentationFormat>
  <Paragraphs>17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Times New Roman</vt:lpstr>
      <vt:lpstr>Wingdings 3</vt:lpstr>
      <vt:lpstr>Ион</vt:lpstr>
      <vt:lpstr>Презентация PowerPoint</vt:lpstr>
      <vt:lpstr>Джерела збирання інформації  Внутрішні джерела інформації (у межах даної організації) та зовнішні джерела (офіційні публікації, статистичні звіти, думки людей за межами організації). Факти, що зберігаються у формі, яка придатна до зчитування, називаються записами. До них належать документи (файли, звіти, публікації), комп’ютерні файли, фільми, мікрофільми, магнітні стрічки, малюнки, фотографії, графіки. Факти з записів можна одержати шляхом пошуку. Інформацію можна отримати за допомогою подій і умов, які підвласні спостереженню та пам’яті. Інформація, що знаходиться у пам’яті людей, що працюють в організації-клієнті, пов’язані з нею чи просто можуть надати інформацію (наприклад, для порівняння). Ця «енциклопедія знань» охоплює досвід, думки, переконання, враження та інше. Ці дані  отримуються за допомогою опитування.</vt:lpstr>
      <vt:lpstr>Збір інформації в лісовому господарстві Основна інформація в лісовому господарстві береться з  1. Матеріали та документи  лісовпорядкування; 2. Моніторинг лісів ( документи, сертифікація лісів). </vt:lpstr>
      <vt:lpstr>   1. Матеріали та документи лісовпорядкування                                                1. Лісові карти (види)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2. Моніторинг лісів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Solodkyi Serhii</dc:creator>
  <cp:lastModifiedBy>1</cp:lastModifiedBy>
  <cp:revision>14</cp:revision>
  <dcterms:created xsi:type="dcterms:W3CDTF">2021-05-01T06:30:53Z</dcterms:created>
  <dcterms:modified xsi:type="dcterms:W3CDTF">2023-12-31T09:13:39Z</dcterms:modified>
</cp:coreProperties>
</file>